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16161ED-F363-4624-B3DE-EED15B0B939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4FCED55-C57A-4951-8A0E-21CCCC3B8B9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433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61ED-F363-4624-B3DE-EED15B0B939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CED55-C57A-4951-8A0E-21CCCC3B8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61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61ED-F363-4624-B3DE-EED15B0B939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CED55-C57A-4951-8A0E-21CCCC3B8B9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729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61ED-F363-4624-B3DE-EED15B0B939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CED55-C57A-4951-8A0E-21CCCC3B8B9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905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61ED-F363-4624-B3DE-EED15B0B939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CED55-C57A-4951-8A0E-21CCCC3B8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06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61ED-F363-4624-B3DE-EED15B0B939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CED55-C57A-4951-8A0E-21CCCC3B8B9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576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61ED-F363-4624-B3DE-EED15B0B939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CED55-C57A-4951-8A0E-21CCCC3B8B9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958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61ED-F363-4624-B3DE-EED15B0B939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CED55-C57A-4951-8A0E-21CCCC3B8B9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410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61ED-F363-4624-B3DE-EED15B0B939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CED55-C57A-4951-8A0E-21CCCC3B8B9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95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61ED-F363-4624-B3DE-EED15B0B939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CED55-C57A-4951-8A0E-21CCCC3B8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1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61ED-F363-4624-B3DE-EED15B0B939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CED55-C57A-4951-8A0E-21CCCC3B8B9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106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61ED-F363-4624-B3DE-EED15B0B939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CED55-C57A-4951-8A0E-21CCCC3B8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72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61ED-F363-4624-B3DE-EED15B0B939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CED55-C57A-4951-8A0E-21CCCC3B8B9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23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61ED-F363-4624-B3DE-EED15B0B939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CED55-C57A-4951-8A0E-21CCCC3B8B9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87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61ED-F363-4624-B3DE-EED15B0B939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CED55-C57A-4951-8A0E-21CCCC3B8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86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61ED-F363-4624-B3DE-EED15B0B939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CED55-C57A-4951-8A0E-21CCCC3B8B9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070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61ED-F363-4624-B3DE-EED15B0B939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CED55-C57A-4951-8A0E-21CCCC3B8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06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16161ED-F363-4624-B3DE-EED15B0B939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FCED55-C57A-4951-8A0E-21CCCC3B8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0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2142064"/>
            <a:ext cx="6815669" cy="1515533"/>
          </a:xfrm>
        </p:spPr>
        <p:txBody>
          <a:bodyPr/>
          <a:lstStyle/>
          <a:p>
            <a:r>
              <a:rPr lang="en-US" dirty="0" smtClean="0"/>
              <a:t>Melanie Pena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9" y="4299394"/>
            <a:ext cx="2799008" cy="2279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088" y="4299394"/>
            <a:ext cx="2799008" cy="22790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9" y="271058"/>
            <a:ext cx="2799008" cy="22790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088" y="270929"/>
            <a:ext cx="2799008" cy="227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3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Born Jan. 26, 1999 in Van Nuys California</a:t>
            </a:r>
          </a:p>
          <a:p>
            <a:r>
              <a:rPr lang="en-US" dirty="0" smtClean="0"/>
              <a:t>Come from a Mexican American family of 6</a:t>
            </a:r>
          </a:p>
          <a:p>
            <a:pPr lvl="1"/>
            <a:r>
              <a:rPr lang="en-US" dirty="0" smtClean="0"/>
              <a:t>Parents, 1older and 2 younger siblings</a:t>
            </a:r>
          </a:p>
          <a:p>
            <a:r>
              <a:rPr lang="en-US" dirty="0"/>
              <a:t>Moved to Lindsay at age 15</a:t>
            </a:r>
          </a:p>
          <a:p>
            <a:r>
              <a:rPr lang="en-US" dirty="0" smtClean="0"/>
              <a:t>Special Skill: have a strong sense of helping others</a:t>
            </a:r>
          </a:p>
          <a:p>
            <a:r>
              <a:rPr lang="en-US" dirty="0" smtClean="0"/>
              <a:t>Personal Challenge: moving to Lindsay during high school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596" y="798966"/>
            <a:ext cx="3932349" cy="35159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595" y="1263317"/>
            <a:ext cx="3932349" cy="332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3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Moved to LHS sophomore year</a:t>
            </a:r>
          </a:p>
          <a:p>
            <a:r>
              <a:rPr lang="en-US" dirty="0" smtClean="0"/>
              <a:t>Clubs: FBLA, Spanish Honors, Key Club, NATP, Drama Club Secretary, Adventure Club, PGLA, Puente, Dance</a:t>
            </a:r>
          </a:p>
          <a:p>
            <a:r>
              <a:rPr lang="en-US" dirty="0" smtClean="0"/>
              <a:t>PBS System was different</a:t>
            </a:r>
          </a:p>
          <a:p>
            <a:pPr lvl="1"/>
            <a:r>
              <a:rPr lang="en-US" dirty="0" smtClean="0"/>
              <a:t>Faced lots of challenges in school and at home that tested me</a:t>
            </a:r>
          </a:p>
          <a:p>
            <a:pPr lvl="1"/>
            <a:r>
              <a:rPr lang="en-US" dirty="0" smtClean="0"/>
              <a:t>Finally got my first report card with straight 4’s</a:t>
            </a:r>
          </a:p>
          <a:p>
            <a:r>
              <a:rPr lang="en-US" dirty="0" smtClean="0"/>
              <a:t>Learned: I need to work for my own things</a:t>
            </a:r>
          </a:p>
        </p:txBody>
      </p:sp>
    </p:spTree>
    <p:extLst>
      <p:ext uri="{BB962C8B-B14F-4D97-AF65-F5344CB8AC3E}">
        <p14:creationId xmlns:p14="http://schemas.microsoft.com/office/powerpoint/2010/main" val="177620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Shadow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Job shadowed Dr. Grace Hwang in Porterville.</a:t>
            </a:r>
          </a:p>
          <a:p>
            <a:r>
              <a:rPr lang="en-US" dirty="0" smtClean="0"/>
              <a:t>I want to become a Family Physician in the future</a:t>
            </a:r>
          </a:p>
          <a:p>
            <a:r>
              <a:rPr lang="en-US" dirty="0" smtClean="0"/>
              <a:t>Interesting/shocking: never overbooked, got to her patients quick, had a connection with all her patients</a:t>
            </a:r>
          </a:p>
          <a:p>
            <a:r>
              <a:rPr lang="en-US" dirty="0" smtClean="0"/>
              <a:t>Memorable: the two patients I got to see with her, all the lovable kids, the advice she gave me</a:t>
            </a:r>
          </a:p>
          <a:p>
            <a:r>
              <a:rPr lang="en-US" dirty="0" smtClean="0"/>
              <a:t>Career is definitely for me!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236" y="962813"/>
            <a:ext cx="362902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2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Food Service and Hospitality. </a:t>
            </a:r>
          </a:p>
          <a:p>
            <a:pPr lvl="1"/>
            <a:r>
              <a:rPr lang="en-US" sz="2400" dirty="0" smtClean="0"/>
              <a:t>3 courses on food prep and service</a:t>
            </a:r>
          </a:p>
          <a:p>
            <a:pPr lvl="1"/>
            <a:endParaRPr lang="en-US" sz="2400" dirty="0" smtClean="0"/>
          </a:p>
          <a:p>
            <a:r>
              <a:rPr lang="en-US" dirty="0" smtClean="0">
                <a:sym typeface="Wingdings" panose="05000000000000000000" pitchFamily="2" charset="2"/>
              </a:rPr>
              <a:t>Relates to medicine by communicating with people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Taught me to: not be shy when it comes to helping someone, lead people, and work as a team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741" y="1442434"/>
            <a:ext cx="4295820" cy="2579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54" y="730693"/>
            <a:ext cx="2029496" cy="197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9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Post-High School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Autofit/>
          </a:bodyPr>
          <a:lstStyle/>
          <a:p>
            <a:r>
              <a:rPr lang="en-US" sz="1500" dirty="0" smtClean="0"/>
              <a:t>Pursuing a 4-yr University</a:t>
            </a:r>
          </a:p>
          <a:p>
            <a:pPr lvl="1"/>
            <a:r>
              <a:rPr lang="en-US" sz="1500" dirty="0" smtClean="0"/>
              <a:t>Accepted: CSU Channel Islands, San Francisco State, University of the Pacific, UC Merced</a:t>
            </a:r>
          </a:p>
          <a:p>
            <a:pPr lvl="1"/>
            <a:r>
              <a:rPr lang="en-US" sz="1500" dirty="0" smtClean="0"/>
              <a:t>Waiting on: UC Irvine, UC Santa Barbara, CSU Fullerton, Washington State</a:t>
            </a:r>
          </a:p>
          <a:p>
            <a:r>
              <a:rPr lang="en-US" sz="1500" dirty="0" smtClean="0"/>
              <a:t>Major: Biology</a:t>
            </a:r>
          </a:p>
          <a:p>
            <a:pPr lvl="1"/>
            <a:r>
              <a:rPr lang="en-US" sz="1500" dirty="0" smtClean="0"/>
              <a:t>Backup Major: Child Development, Management and Business Econ.</a:t>
            </a:r>
          </a:p>
          <a:p>
            <a:r>
              <a:rPr lang="en-US" sz="1500" dirty="0" smtClean="0"/>
              <a:t>Have very little family/financial support</a:t>
            </a:r>
          </a:p>
          <a:p>
            <a:pPr lvl="1"/>
            <a:r>
              <a:rPr lang="en-US" sz="1500" dirty="0" smtClean="0"/>
              <a:t>Heavily relying on FAFSA and Grants </a:t>
            </a:r>
          </a:p>
          <a:p>
            <a:r>
              <a:rPr lang="en-US" sz="1900" dirty="0" smtClean="0"/>
              <a:t>Goals</a:t>
            </a:r>
          </a:p>
          <a:p>
            <a:pPr lvl="1"/>
            <a:r>
              <a:rPr lang="en-US" sz="1500" dirty="0" smtClean="0"/>
              <a:t>Short: graduate high school with a 3.5 or higher</a:t>
            </a:r>
          </a:p>
          <a:p>
            <a:pPr lvl="1"/>
            <a:r>
              <a:rPr lang="en-US" sz="1500" dirty="0" smtClean="0"/>
              <a:t>Long: become </a:t>
            </a:r>
            <a:r>
              <a:rPr lang="en-US" sz="1500" dirty="0"/>
              <a:t>a Family Physician in the central </a:t>
            </a:r>
            <a:r>
              <a:rPr lang="en-US" sz="1500" dirty="0" smtClean="0"/>
              <a:t>valley or join the Army</a:t>
            </a:r>
            <a:endParaRPr lang="en-US" sz="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789" y="982132"/>
            <a:ext cx="1390919" cy="35691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957" y="4551329"/>
            <a:ext cx="4169664" cy="9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1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Leaving LHS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Reflecting on the years:</a:t>
            </a:r>
          </a:p>
          <a:p>
            <a:pPr lvl="1"/>
            <a:r>
              <a:rPr lang="en-US" dirty="0" smtClean="0"/>
              <a:t>Many challenges</a:t>
            </a:r>
          </a:p>
          <a:p>
            <a:pPr lvl="1"/>
            <a:r>
              <a:rPr lang="en-US" dirty="0" smtClean="0"/>
              <a:t>Changed as a person</a:t>
            </a:r>
          </a:p>
          <a:p>
            <a:r>
              <a:rPr lang="en-US" dirty="0" smtClean="0"/>
              <a:t>PBS taught me:</a:t>
            </a:r>
          </a:p>
          <a:p>
            <a:pPr lvl="1"/>
            <a:r>
              <a:rPr lang="en-US" dirty="0" smtClean="0"/>
              <a:t>The minimum isn’t always the best</a:t>
            </a:r>
          </a:p>
          <a:p>
            <a:pPr lvl="1"/>
            <a:r>
              <a:rPr lang="en-US" dirty="0" smtClean="0"/>
              <a:t>Perseverance</a:t>
            </a:r>
          </a:p>
          <a:p>
            <a:pPr lvl="1"/>
            <a:r>
              <a:rPr lang="en-US" dirty="0" smtClean="0"/>
              <a:t>Became self-driven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461" y="1888567"/>
            <a:ext cx="5432109" cy="398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9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05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6780</TotalTime>
  <Words>348</Words>
  <Application>Microsoft Office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Garamond</vt:lpstr>
      <vt:lpstr>Wingdings</vt:lpstr>
      <vt:lpstr>Organic</vt:lpstr>
      <vt:lpstr>Melanie Pena</vt:lpstr>
      <vt:lpstr>About Me</vt:lpstr>
      <vt:lpstr>High School Experience</vt:lpstr>
      <vt:lpstr>Job Shadow</vt:lpstr>
      <vt:lpstr>Pathway</vt:lpstr>
      <vt:lpstr>Post-High School Plans</vt:lpstr>
      <vt:lpstr>Leaving LHS</vt:lpstr>
      <vt:lpstr>Any Questions?</vt:lpstr>
    </vt:vector>
  </TitlesOfParts>
  <Company>Learner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Melanie Pena</dc:title>
  <dc:creator>User</dc:creator>
  <cp:lastModifiedBy>User</cp:lastModifiedBy>
  <cp:revision>37</cp:revision>
  <dcterms:created xsi:type="dcterms:W3CDTF">2017-02-24T18:49:58Z</dcterms:created>
  <dcterms:modified xsi:type="dcterms:W3CDTF">2017-03-17T21:07:36Z</dcterms:modified>
</cp:coreProperties>
</file>